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34667825" cy="39600188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20" d="100"/>
          <a:sy n="20" d="100"/>
        </p:scale>
        <p:origin x="26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B184C-D935-4DD6-9F88-838CC93942C0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931988" y="1241425"/>
            <a:ext cx="2933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B5134D-F0BA-4E59-B78C-8B8AA6DAB57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1716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0087" y="6480867"/>
            <a:ext cx="29467651" cy="13786732"/>
          </a:xfrm>
        </p:spPr>
        <p:txBody>
          <a:bodyPr anchor="b"/>
          <a:lstStyle>
            <a:lvl1pPr algn="ctr">
              <a:defRPr sz="227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33478" y="20799268"/>
            <a:ext cx="26000869" cy="9560876"/>
          </a:xfrm>
        </p:spPr>
        <p:txBody>
          <a:bodyPr/>
          <a:lstStyle>
            <a:lvl1pPr marL="0" indent="0" algn="ctr">
              <a:buNone/>
              <a:defRPr sz="9099"/>
            </a:lvl1pPr>
            <a:lvl2pPr marL="1733382" indent="0" algn="ctr">
              <a:buNone/>
              <a:defRPr sz="7583"/>
            </a:lvl2pPr>
            <a:lvl3pPr marL="3466765" indent="0" algn="ctr">
              <a:buNone/>
              <a:defRPr sz="6824"/>
            </a:lvl3pPr>
            <a:lvl4pPr marL="5200147" indent="0" algn="ctr">
              <a:buNone/>
              <a:defRPr sz="6066"/>
            </a:lvl4pPr>
            <a:lvl5pPr marL="6933529" indent="0" algn="ctr">
              <a:buNone/>
              <a:defRPr sz="6066"/>
            </a:lvl5pPr>
            <a:lvl6pPr marL="8666912" indent="0" algn="ctr">
              <a:buNone/>
              <a:defRPr sz="6066"/>
            </a:lvl6pPr>
            <a:lvl7pPr marL="10400294" indent="0" algn="ctr">
              <a:buNone/>
              <a:defRPr sz="6066"/>
            </a:lvl7pPr>
            <a:lvl8pPr marL="12133677" indent="0" algn="ctr">
              <a:buNone/>
              <a:defRPr sz="6066"/>
            </a:lvl8pPr>
            <a:lvl9pPr marL="13867059" indent="0" algn="ctr">
              <a:buNone/>
              <a:defRPr sz="606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5D54-81C8-47AE-8850-1413AA661E9E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3342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5D54-81C8-47AE-8850-1413AA661E9E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1611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809164" y="2108343"/>
            <a:ext cx="7475250" cy="335593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83415" y="2108343"/>
            <a:ext cx="21992401" cy="335593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5D54-81C8-47AE-8850-1413AA661E9E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0277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5D54-81C8-47AE-8850-1413AA661E9E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0403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5359" y="9872559"/>
            <a:ext cx="29900999" cy="16472575"/>
          </a:xfrm>
        </p:spPr>
        <p:txBody>
          <a:bodyPr anchor="b"/>
          <a:lstStyle>
            <a:lvl1pPr>
              <a:defRPr sz="227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65359" y="26500971"/>
            <a:ext cx="29900999" cy="8662538"/>
          </a:xfrm>
        </p:spPr>
        <p:txBody>
          <a:bodyPr/>
          <a:lstStyle>
            <a:lvl1pPr marL="0" indent="0">
              <a:buNone/>
              <a:defRPr sz="9099">
                <a:solidFill>
                  <a:schemeClr val="tx1"/>
                </a:solidFill>
              </a:defRPr>
            </a:lvl1pPr>
            <a:lvl2pPr marL="1733382" indent="0">
              <a:buNone/>
              <a:defRPr sz="7583">
                <a:solidFill>
                  <a:schemeClr val="tx1">
                    <a:tint val="75000"/>
                  </a:schemeClr>
                </a:solidFill>
              </a:defRPr>
            </a:lvl2pPr>
            <a:lvl3pPr marL="3466765" indent="0">
              <a:buNone/>
              <a:defRPr sz="6824">
                <a:solidFill>
                  <a:schemeClr val="tx1">
                    <a:tint val="75000"/>
                  </a:schemeClr>
                </a:solidFill>
              </a:defRPr>
            </a:lvl3pPr>
            <a:lvl4pPr marL="5200147" indent="0">
              <a:buNone/>
              <a:defRPr sz="6066">
                <a:solidFill>
                  <a:schemeClr val="tx1">
                    <a:tint val="75000"/>
                  </a:schemeClr>
                </a:solidFill>
              </a:defRPr>
            </a:lvl4pPr>
            <a:lvl5pPr marL="6933529" indent="0">
              <a:buNone/>
              <a:defRPr sz="6066">
                <a:solidFill>
                  <a:schemeClr val="tx1">
                    <a:tint val="75000"/>
                  </a:schemeClr>
                </a:solidFill>
              </a:defRPr>
            </a:lvl5pPr>
            <a:lvl6pPr marL="8666912" indent="0">
              <a:buNone/>
              <a:defRPr sz="6066">
                <a:solidFill>
                  <a:schemeClr val="tx1">
                    <a:tint val="75000"/>
                  </a:schemeClr>
                </a:solidFill>
              </a:defRPr>
            </a:lvl6pPr>
            <a:lvl7pPr marL="10400294" indent="0">
              <a:buNone/>
              <a:defRPr sz="6066">
                <a:solidFill>
                  <a:schemeClr val="tx1">
                    <a:tint val="75000"/>
                  </a:schemeClr>
                </a:solidFill>
              </a:defRPr>
            </a:lvl7pPr>
            <a:lvl8pPr marL="12133677" indent="0">
              <a:buNone/>
              <a:defRPr sz="6066">
                <a:solidFill>
                  <a:schemeClr val="tx1">
                    <a:tint val="75000"/>
                  </a:schemeClr>
                </a:solidFill>
              </a:defRPr>
            </a:lvl8pPr>
            <a:lvl9pPr marL="13867059" indent="0">
              <a:buNone/>
              <a:defRPr sz="606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5D54-81C8-47AE-8850-1413AA661E9E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4804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83413" y="10541716"/>
            <a:ext cx="14733826" cy="251259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550586" y="10541716"/>
            <a:ext cx="14733826" cy="251259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5D54-81C8-47AE-8850-1413AA661E9E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1127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928" y="2108352"/>
            <a:ext cx="29900999" cy="765420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7932" y="9707549"/>
            <a:ext cx="14666113" cy="4757520"/>
          </a:xfrm>
        </p:spPr>
        <p:txBody>
          <a:bodyPr anchor="b"/>
          <a:lstStyle>
            <a:lvl1pPr marL="0" indent="0">
              <a:buNone/>
              <a:defRPr sz="9099" b="1"/>
            </a:lvl1pPr>
            <a:lvl2pPr marL="1733382" indent="0">
              <a:buNone/>
              <a:defRPr sz="7583" b="1"/>
            </a:lvl2pPr>
            <a:lvl3pPr marL="3466765" indent="0">
              <a:buNone/>
              <a:defRPr sz="6824" b="1"/>
            </a:lvl3pPr>
            <a:lvl4pPr marL="5200147" indent="0">
              <a:buNone/>
              <a:defRPr sz="6066" b="1"/>
            </a:lvl4pPr>
            <a:lvl5pPr marL="6933529" indent="0">
              <a:buNone/>
              <a:defRPr sz="6066" b="1"/>
            </a:lvl5pPr>
            <a:lvl6pPr marL="8666912" indent="0">
              <a:buNone/>
              <a:defRPr sz="6066" b="1"/>
            </a:lvl6pPr>
            <a:lvl7pPr marL="10400294" indent="0">
              <a:buNone/>
              <a:defRPr sz="6066" b="1"/>
            </a:lvl7pPr>
            <a:lvl8pPr marL="12133677" indent="0">
              <a:buNone/>
              <a:defRPr sz="6066" b="1"/>
            </a:lvl8pPr>
            <a:lvl9pPr marL="13867059" indent="0">
              <a:buNone/>
              <a:defRPr sz="60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87932" y="14465069"/>
            <a:ext cx="14666113" cy="21275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7550588" y="9707549"/>
            <a:ext cx="14738341" cy="4757520"/>
          </a:xfrm>
        </p:spPr>
        <p:txBody>
          <a:bodyPr anchor="b"/>
          <a:lstStyle>
            <a:lvl1pPr marL="0" indent="0">
              <a:buNone/>
              <a:defRPr sz="9099" b="1"/>
            </a:lvl1pPr>
            <a:lvl2pPr marL="1733382" indent="0">
              <a:buNone/>
              <a:defRPr sz="7583" b="1"/>
            </a:lvl2pPr>
            <a:lvl3pPr marL="3466765" indent="0">
              <a:buNone/>
              <a:defRPr sz="6824" b="1"/>
            </a:lvl3pPr>
            <a:lvl4pPr marL="5200147" indent="0">
              <a:buNone/>
              <a:defRPr sz="6066" b="1"/>
            </a:lvl4pPr>
            <a:lvl5pPr marL="6933529" indent="0">
              <a:buNone/>
              <a:defRPr sz="6066" b="1"/>
            </a:lvl5pPr>
            <a:lvl6pPr marL="8666912" indent="0">
              <a:buNone/>
              <a:defRPr sz="6066" b="1"/>
            </a:lvl6pPr>
            <a:lvl7pPr marL="10400294" indent="0">
              <a:buNone/>
              <a:defRPr sz="6066" b="1"/>
            </a:lvl7pPr>
            <a:lvl8pPr marL="12133677" indent="0">
              <a:buNone/>
              <a:defRPr sz="6066" b="1"/>
            </a:lvl8pPr>
            <a:lvl9pPr marL="13867059" indent="0">
              <a:buNone/>
              <a:defRPr sz="60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550588" y="14465069"/>
            <a:ext cx="14738341" cy="21275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5D54-81C8-47AE-8850-1413AA661E9E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0553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5D54-81C8-47AE-8850-1413AA661E9E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1856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5D54-81C8-47AE-8850-1413AA661E9E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6320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928" y="2640012"/>
            <a:ext cx="11181276" cy="9240044"/>
          </a:xfrm>
        </p:spPr>
        <p:txBody>
          <a:bodyPr anchor="b"/>
          <a:lstStyle>
            <a:lvl1pPr>
              <a:defRPr sz="121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38341" y="5701703"/>
            <a:ext cx="17550586" cy="28141800"/>
          </a:xfrm>
        </p:spPr>
        <p:txBody>
          <a:bodyPr/>
          <a:lstStyle>
            <a:lvl1pPr>
              <a:defRPr sz="12132"/>
            </a:lvl1pPr>
            <a:lvl2pPr>
              <a:defRPr sz="10616"/>
            </a:lvl2pPr>
            <a:lvl3pPr>
              <a:defRPr sz="9099"/>
            </a:lvl3pPr>
            <a:lvl4pPr>
              <a:defRPr sz="7583"/>
            </a:lvl4pPr>
            <a:lvl5pPr>
              <a:defRPr sz="7583"/>
            </a:lvl5pPr>
            <a:lvl6pPr>
              <a:defRPr sz="7583"/>
            </a:lvl6pPr>
            <a:lvl7pPr>
              <a:defRPr sz="7583"/>
            </a:lvl7pPr>
            <a:lvl8pPr>
              <a:defRPr sz="7583"/>
            </a:lvl8pPr>
            <a:lvl9pPr>
              <a:defRPr sz="75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7928" y="11880056"/>
            <a:ext cx="11181276" cy="22009274"/>
          </a:xfrm>
        </p:spPr>
        <p:txBody>
          <a:bodyPr/>
          <a:lstStyle>
            <a:lvl1pPr marL="0" indent="0">
              <a:buNone/>
              <a:defRPr sz="6066"/>
            </a:lvl1pPr>
            <a:lvl2pPr marL="1733382" indent="0">
              <a:buNone/>
              <a:defRPr sz="5308"/>
            </a:lvl2pPr>
            <a:lvl3pPr marL="3466765" indent="0">
              <a:buNone/>
              <a:defRPr sz="4550"/>
            </a:lvl3pPr>
            <a:lvl4pPr marL="5200147" indent="0">
              <a:buNone/>
              <a:defRPr sz="3791"/>
            </a:lvl4pPr>
            <a:lvl5pPr marL="6933529" indent="0">
              <a:buNone/>
              <a:defRPr sz="3791"/>
            </a:lvl5pPr>
            <a:lvl6pPr marL="8666912" indent="0">
              <a:buNone/>
              <a:defRPr sz="3791"/>
            </a:lvl6pPr>
            <a:lvl7pPr marL="10400294" indent="0">
              <a:buNone/>
              <a:defRPr sz="3791"/>
            </a:lvl7pPr>
            <a:lvl8pPr marL="12133677" indent="0">
              <a:buNone/>
              <a:defRPr sz="3791"/>
            </a:lvl8pPr>
            <a:lvl9pPr marL="13867059" indent="0">
              <a:buNone/>
              <a:defRPr sz="37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5D54-81C8-47AE-8850-1413AA661E9E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0058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928" y="2640012"/>
            <a:ext cx="11181276" cy="9240044"/>
          </a:xfrm>
        </p:spPr>
        <p:txBody>
          <a:bodyPr anchor="b"/>
          <a:lstStyle>
            <a:lvl1pPr>
              <a:defRPr sz="121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738341" y="5701703"/>
            <a:ext cx="17550586" cy="28141800"/>
          </a:xfrm>
        </p:spPr>
        <p:txBody>
          <a:bodyPr anchor="t"/>
          <a:lstStyle>
            <a:lvl1pPr marL="0" indent="0">
              <a:buNone/>
              <a:defRPr sz="12132"/>
            </a:lvl1pPr>
            <a:lvl2pPr marL="1733382" indent="0">
              <a:buNone/>
              <a:defRPr sz="10616"/>
            </a:lvl2pPr>
            <a:lvl3pPr marL="3466765" indent="0">
              <a:buNone/>
              <a:defRPr sz="9099"/>
            </a:lvl3pPr>
            <a:lvl4pPr marL="5200147" indent="0">
              <a:buNone/>
              <a:defRPr sz="7583"/>
            </a:lvl4pPr>
            <a:lvl5pPr marL="6933529" indent="0">
              <a:buNone/>
              <a:defRPr sz="7583"/>
            </a:lvl5pPr>
            <a:lvl6pPr marL="8666912" indent="0">
              <a:buNone/>
              <a:defRPr sz="7583"/>
            </a:lvl6pPr>
            <a:lvl7pPr marL="10400294" indent="0">
              <a:buNone/>
              <a:defRPr sz="7583"/>
            </a:lvl7pPr>
            <a:lvl8pPr marL="12133677" indent="0">
              <a:buNone/>
              <a:defRPr sz="7583"/>
            </a:lvl8pPr>
            <a:lvl9pPr marL="13867059" indent="0">
              <a:buNone/>
              <a:defRPr sz="758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7928" y="11880056"/>
            <a:ext cx="11181276" cy="22009274"/>
          </a:xfrm>
        </p:spPr>
        <p:txBody>
          <a:bodyPr/>
          <a:lstStyle>
            <a:lvl1pPr marL="0" indent="0">
              <a:buNone/>
              <a:defRPr sz="6066"/>
            </a:lvl1pPr>
            <a:lvl2pPr marL="1733382" indent="0">
              <a:buNone/>
              <a:defRPr sz="5308"/>
            </a:lvl2pPr>
            <a:lvl3pPr marL="3466765" indent="0">
              <a:buNone/>
              <a:defRPr sz="4550"/>
            </a:lvl3pPr>
            <a:lvl4pPr marL="5200147" indent="0">
              <a:buNone/>
              <a:defRPr sz="3791"/>
            </a:lvl4pPr>
            <a:lvl5pPr marL="6933529" indent="0">
              <a:buNone/>
              <a:defRPr sz="3791"/>
            </a:lvl5pPr>
            <a:lvl6pPr marL="8666912" indent="0">
              <a:buNone/>
              <a:defRPr sz="3791"/>
            </a:lvl6pPr>
            <a:lvl7pPr marL="10400294" indent="0">
              <a:buNone/>
              <a:defRPr sz="3791"/>
            </a:lvl7pPr>
            <a:lvl8pPr marL="12133677" indent="0">
              <a:buNone/>
              <a:defRPr sz="3791"/>
            </a:lvl8pPr>
            <a:lvl9pPr marL="13867059" indent="0">
              <a:buNone/>
              <a:defRPr sz="37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5D54-81C8-47AE-8850-1413AA661E9E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218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83413" y="2108352"/>
            <a:ext cx="29900999" cy="76542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3413" y="10541716"/>
            <a:ext cx="29900999" cy="25125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83413" y="36703516"/>
            <a:ext cx="7800261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5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75D54-81C8-47AE-8850-1413AA661E9E}" type="datetimeFigureOut">
              <a:rPr lang="en-IN" smtClean="0"/>
              <a:t>01-11-2022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83717" y="36703516"/>
            <a:ext cx="11700391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484151" y="36703516"/>
            <a:ext cx="7800261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5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3006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3466765" rtl="0" eaLnBrk="1" latinLnBrk="0" hangingPunct="1">
        <a:lnSpc>
          <a:spcPct val="90000"/>
        </a:lnSpc>
        <a:spcBef>
          <a:spcPct val="0"/>
        </a:spcBef>
        <a:buNone/>
        <a:defRPr sz="166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66691" indent="-866691" algn="l" defTabSz="3466765" rtl="0" eaLnBrk="1" latinLnBrk="0" hangingPunct="1">
        <a:lnSpc>
          <a:spcPct val="90000"/>
        </a:lnSpc>
        <a:spcBef>
          <a:spcPts val="3791"/>
        </a:spcBef>
        <a:buFont typeface="Arial" panose="020B0604020202020204" pitchFamily="34" charset="0"/>
        <a:buChar char="•"/>
        <a:defRPr sz="10616" kern="1200">
          <a:solidFill>
            <a:schemeClr val="tx1"/>
          </a:solidFill>
          <a:latin typeface="+mn-lt"/>
          <a:ea typeface="+mn-ea"/>
          <a:cs typeface="+mn-cs"/>
        </a:defRPr>
      </a:lvl1pPr>
      <a:lvl2pPr marL="2600074" indent="-866691" algn="l" defTabSz="3466765" rtl="0" eaLnBrk="1" latinLnBrk="0" hangingPunct="1">
        <a:lnSpc>
          <a:spcPct val="90000"/>
        </a:lnSpc>
        <a:spcBef>
          <a:spcPts val="1896"/>
        </a:spcBef>
        <a:buFont typeface="Arial" panose="020B0604020202020204" pitchFamily="34" charset="0"/>
        <a:buChar char="•"/>
        <a:defRPr sz="9099" kern="1200">
          <a:solidFill>
            <a:schemeClr val="tx1"/>
          </a:solidFill>
          <a:latin typeface="+mn-lt"/>
          <a:ea typeface="+mn-ea"/>
          <a:cs typeface="+mn-cs"/>
        </a:defRPr>
      </a:lvl2pPr>
      <a:lvl3pPr marL="4333456" indent="-866691" algn="l" defTabSz="3466765" rtl="0" eaLnBrk="1" latinLnBrk="0" hangingPunct="1">
        <a:lnSpc>
          <a:spcPct val="90000"/>
        </a:lnSpc>
        <a:spcBef>
          <a:spcPts val="1896"/>
        </a:spcBef>
        <a:buFont typeface="Arial" panose="020B0604020202020204" pitchFamily="34" charset="0"/>
        <a:buChar char="•"/>
        <a:defRPr sz="7583" kern="1200">
          <a:solidFill>
            <a:schemeClr val="tx1"/>
          </a:solidFill>
          <a:latin typeface="+mn-lt"/>
          <a:ea typeface="+mn-ea"/>
          <a:cs typeface="+mn-cs"/>
        </a:defRPr>
      </a:lvl3pPr>
      <a:lvl4pPr marL="6066838" indent="-866691" algn="l" defTabSz="3466765" rtl="0" eaLnBrk="1" latinLnBrk="0" hangingPunct="1">
        <a:lnSpc>
          <a:spcPct val="90000"/>
        </a:lnSpc>
        <a:spcBef>
          <a:spcPts val="1896"/>
        </a:spcBef>
        <a:buFont typeface="Arial" panose="020B0604020202020204" pitchFamily="34" charset="0"/>
        <a:buChar char="•"/>
        <a:defRPr sz="6824" kern="1200">
          <a:solidFill>
            <a:schemeClr val="tx1"/>
          </a:solidFill>
          <a:latin typeface="+mn-lt"/>
          <a:ea typeface="+mn-ea"/>
          <a:cs typeface="+mn-cs"/>
        </a:defRPr>
      </a:lvl4pPr>
      <a:lvl5pPr marL="7800221" indent="-866691" algn="l" defTabSz="3466765" rtl="0" eaLnBrk="1" latinLnBrk="0" hangingPunct="1">
        <a:lnSpc>
          <a:spcPct val="90000"/>
        </a:lnSpc>
        <a:spcBef>
          <a:spcPts val="1896"/>
        </a:spcBef>
        <a:buFont typeface="Arial" panose="020B0604020202020204" pitchFamily="34" charset="0"/>
        <a:buChar char="•"/>
        <a:defRPr sz="6824" kern="1200">
          <a:solidFill>
            <a:schemeClr val="tx1"/>
          </a:solidFill>
          <a:latin typeface="+mn-lt"/>
          <a:ea typeface="+mn-ea"/>
          <a:cs typeface="+mn-cs"/>
        </a:defRPr>
      </a:lvl5pPr>
      <a:lvl6pPr marL="9533603" indent="-866691" algn="l" defTabSz="3466765" rtl="0" eaLnBrk="1" latinLnBrk="0" hangingPunct="1">
        <a:lnSpc>
          <a:spcPct val="90000"/>
        </a:lnSpc>
        <a:spcBef>
          <a:spcPts val="1896"/>
        </a:spcBef>
        <a:buFont typeface="Arial" panose="020B0604020202020204" pitchFamily="34" charset="0"/>
        <a:buChar char="•"/>
        <a:defRPr sz="6824" kern="1200">
          <a:solidFill>
            <a:schemeClr val="tx1"/>
          </a:solidFill>
          <a:latin typeface="+mn-lt"/>
          <a:ea typeface="+mn-ea"/>
          <a:cs typeface="+mn-cs"/>
        </a:defRPr>
      </a:lvl6pPr>
      <a:lvl7pPr marL="11266985" indent="-866691" algn="l" defTabSz="3466765" rtl="0" eaLnBrk="1" latinLnBrk="0" hangingPunct="1">
        <a:lnSpc>
          <a:spcPct val="90000"/>
        </a:lnSpc>
        <a:spcBef>
          <a:spcPts val="1896"/>
        </a:spcBef>
        <a:buFont typeface="Arial" panose="020B0604020202020204" pitchFamily="34" charset="0"/>
        <a:buChar char="•"/>
        <a:defRPr sz="6824" kern="1200">
          <a:solidFill>
            <a:schemeClr val="tx1"/>
          </a:solidFill>
          <a:latin typeface="+mn-lt"/>
          <a:ea typeface="+mn-ea"/>
          <a:cs typeface="+mn-cs"/>
        </a:defRPr>
      </a:lvl7pPr>
      <a:lvl8pPr marL="13000368" indent="-866691" algn="l" defTabSz="3466765" rtl="0" eaLnBrk="1" latinLnBrk="0" hangingPunct="1">
        <a:lnSpc>
          <a:spcPct val="90000"/>
        </a:lnSpc>
        <a:spcBef>
          <a:spcPts val="1896"/>
        </a:spcBef>
        <a:buFont typeface="Arial" panose="020B0604020202020204" pitchFamily="34" charset="0"/>
        <a:buChar char="•"/>
        <a:defRPr sz="6824" kern="1200">
          <a:solidFill>
            <a:schemeClr val="tx1"/>
          </a:solidFill>
          <a:latin typeface="+mn-lt"/>
          <a:ea typeface="+mn-ea"/>
          <a:cs typeface="+mn-cs"/>
        </a:defRPr>
      </a:lvl8pPr>
      <a:lvl9pPr marL="14733750" indent="-866691" algn="l" defTabSz="3466765" rtl="0" eaLnBrk="1" latinLnBrk="0" hangingPunct="1">
        <a:lnSpc>
          <a:spcPct val="90000"/>
        </a:lnSpc>
        <a:spcBef>
          <a:spcPts val="1896"/>
        </a:spcBef>
        <a:buFont typeface="Arial" panose="020B0604020202020204" pitchFamily="34" charset="0"/>
        <a:buChar char="•"/>
        <a:defRPr sz="68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66765" rtl="0" eaLnBrk="1" latinLnBrk="0" hangingPunct="1">
        <a:defRPr sz="6824" kern="1200">
          <a:solidFill>
            <a:schemeClr val="tx1"/>
          </a:solidFill>
          <a:latin typeface="+mn-lt"/>
          <a:ea typeface="+mn-ea"/>
          <a:cs typeface="+mn-cs"/>
        </a:defRPr>
      </a:lvl1pPr>
      <a:lvl2pPr marL="1733382" algn="l" defTabSz="3466765" rtl="0" eaLnBrk="1" latinLnBrk="0" hangingPunct="1">
        <a:defRPr sz="6824" kern="1200">
          <a:solidFill>
            <a:schemeClr val="tx1"/>
          </a:solidFill>
          <a:latin typeface="+mn-lt"/>
          <a:ea typeface="+mn-ea"/>
          <a:cs typeface="+mn-cs"/>
        </a:defRPr>
      </a:lvl2pPr>
      <a:lvl3pPr marL="3466765" algn="l" defTabSz="3466765" rtl="0" eaLnBrk="1" latinLnBrk="0" hangingPunct="1">
        <a:defRPr sz="6824" kern="1200">
          <a:solidFill>
            <a:schemeClr val="tx1"/>
          </a:solidFill>
          <a:latin typeface="+mn-lt"/>
          <a:ea typeface="+mn-ea"/>
          <a:cs typeface="+mn-cs"/>
        </a:defRPr>
      </a:lvl3pPr>
      <a:lvl4pPr marL="5200147" algn="l" defTabSz="3466765" rtl="0" eaLnBrk="1" latinLnBrk="0" hangingPunct="1">
        <a:defRPr sz="6824" kern="1200">
          <a:solidFill>
            <a:schemeClr val="tx1"/>
          </a:solidFill>
          <a:latin typeface="+mn-lt"/>
          <a:ea typeface="+mn-ea"/>
          <a:cs typeface="+mn-cs"/>
        </a:defRPr>
      </a:lvl4pPr>
      <a:lvl5pPr marL="6933529" algn="l" defTabSz="3466765" rtl="0" eaLnBrk="1" latinLnBrk="0" hangingPunct="1">
        <a:defRPr sz="6824" kern="1200">
          <a:solidFill>
            <a:schemeClr val="tx1"/>
          </a:solidFill>
          <a:latin typeface="+mn-lt"/>
          <a:ea typeface="+mn-ea"/>
          <a:cs typeface="+mn-cs"/>
        </a:defRPr>
      </a:lvl5pPr>
      <a:lvl6pPr marL="8666912" algn="l" defTabSz="3466765" rtl="0" eaLnBrk="1" latinLnBrk="0" hangingPunct="1">
        <a:defRPr sz="6824" kern="1200">
          <a:solidFill>
            <a:schemeClr val="tx1"/>
          </a:solidFill>
          <a:latin typeface="+mn-lt"/>
          <a:ea typeface="+mn-ea"/>
          <a:cs typeface="+mn-cs"/>
        </a:defRPr>
      </a:lvl6pPr>
      <a:lvl7pPr marL="10400294" algn="l" defTabSz="3466765" rtl="0" eaLnBrk="1" latinLnBrk="0" hangingPunct="1">
        <a:defRPr sz="6824" kern="1200">
          <a:solidFill>
            <a:schemeClr val="tx1"/>
          </a:solidFill>
          <a:latin typeface="+mn-lt"/>
          <a:ea typeface="+mn-ea"/>
          <a:cs typeface="+mn-cs"/>
        </a:defRPr>
      </a:lvl7pPr>
      <a:lvl8pPr marL="12133677" algn="l" defTabSz="3466765" rtl="0" eaLnBrk="1" latinLnBrk="0" hangingPunct="1">
        <a:defRPr sz="6824" kern="1200">
          <a:solidFill>
            <a:schemeClr val="tx1"/>
          </a:solidFill>
          <a:latin typeface="+mn-lt"/>
          <a:ea typeface="+mn-ea"/>
          <a:cs typeface="+mn-cs"/>
        </a:defRPr>
      </a:lvl8pPr>
      <a:lvl9pPr marL="13867059" algn="l" defTabSz="3466765" rtl="0" eaLnBrk="1" latinLnBrk="0" hangingPunct="1">
        <a:defRPr sz="68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26BAE31-6583-4F1C-B6E9-CC164AF56805}"/>
              </a:ext>
            </a:extLst>
          </p:cNvPr>
          <p:cNvSpPr/>
          <p:nvPr/>
        </p:nvSpPr>
        <p:spPr>
          <a:xfrm>
            <a:off x="11970376" y="36387569"/>
            <a:ext cx="22697450" cy="32126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D7CDFA-06DC-4108-9AFE-D5CEE3725607}"/>
              </a:ext>
            </a:extLst>
          </p:cNvPr>
          <p:cNvSpPr/>
          <p:nvPr/>
        </p:nvSpPr>
        <p:spPr>
          <a:xfrm>
            <a:off x="11970375" y="0"/>
            <a:ext cx="22697450" cy="364281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B12C02-A53A-4806-A824-44F8884D58F8}"/>
              </a:ext>
            </a:extLst>
          </p:cNvPr>
          <p:cNvSpPr/>
          <p:nvPr/>
        </p:nvSpPr>
        <p:spPr>
          <a:xfrm>
            <a:off x="1" y="0"/>
            <a:ext cx="11970374" cy="39600188"/>
          </a:xfrm>
          <a:prstGeom prst="rect">
            <a:avLst/>
          </a:prstGeom>
          <a:solidFill>
            <a:srgbClr val="006F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2FE5F0CE-9DDC-43C6-B39E-E885775B3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89655"/>
            <a:ext cx="11131826" cy="5146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4838" tIns="37413" rIns="74838" bIns="37413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fr-FR" sz="6000" b="1" dirty="0">
                <a:solidFill>
                  <a:schemeClr val="bg1"/>
                </a:solidFill>
                <a:latin typeface="Arial Black" panose="020B0A04020102020204" pitchFamily="34" charset="0"/>
              </a:rPr>
              <a:t>Title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fr-FR" sz="6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fr-FR" sz="6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fr-FR" sz="4100" b="1" dirty="0">
                <a:solidFill>
                  <a:schemeClr val="bg1"/>
                </a:solidFill>
                <a:latin typeface="Arial Black" panose="020B0A04020102020204" pitchFamily="34" charset="0"/>
              </a:rPr>
              <a:t>Contributed authors</a:t>
            </a:r>
            <a:br>
              <a:rPr lang="en-US" altLang="fr-FR" sz="4100" b="1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n-US" altLang="fr-FR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Affiliations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190B9B-91AA-4CA3-831B-536D3C36C38B}"/>
              </a:ext>
            </a:extLst>
          </p:cNvPr>
          <p:cNvSpPr txBox="1"/>
          <p:nvPr/>
        </p:nvSpPr>
        <p:spPr>
          <a:xfrm>
            <a:off x="0" y="422266"/>
            <a:ext cx="75985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buNone/>
            </a:pPr>
            <a:r>
              <a:rPr lang="en-US" altLang="fr-FR" sz="3600" dirty="0">
                <a:solidFill>
                  <a:schemeClr val="bg1"/>
                </a:solidFill>
                <a:latin typeface="Arial Black" panose="020B0A04020102020204" pitchFamily="34" charset="0"/>
              </a:rPr>
              <a:t>National Symposium 2022</a:t>
            </a:r>
          </a:p>
        </p:txBody>
      </p:sp>
      <p:sp>
        <p:nvSpPr>
          <p:cNvPr id="11" name="Arrow: Pentagon 10">
            <a:extLst>
              <a:ext uri="{FF2B5EF4-FFF2-40B4-BE49-F238E27FC236}">
                <a16:creationId xmlns:a16="http://schemas.microsoft.com/office/drawing/2014/main" id="{71515AF2-7650-43F1-A925-0CACF2868892}"/>
              </a:ext>
            </a:extLst>
          </p:cNvPr>
          <p:cNvSpPr/>
          <p:nvPr/>
        </p:nvSpPr>
        <p:spPr>
          <a:xfrm>
            <a:off x="0" y="7856889"/>
            <a:ext cx="5302024" cy="1164876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fr-FR" sz="4800" b="1" dirty="0">
                <a:solidFill>
                  <a:schemeClr val="tx1"/>
                </a:solidFill>
                <a:latin typeface="Arial Black" panose="020B0A04020102020204" pitchFamily="34" charset="0"/>
              </a:rPr>
              <a:t>Abstract</a:t>
            </a:r>
          </a:p>
        </p:txBody>
      </p:sp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8B0394CF-2556-49C0-A8C2-55AA18FE42BE}"/>
              </a:ext>
            </a:extLst>
          </p:cNvPr>
          <p:cNvSpPr/>
          <p:nvPr/>
        </p:nvSpPr>
        <p:spPr>
          <a:xfrm>
            <a:off x="-1" y="27174296"/>
            <a:ext cx="5302023" cy="1164876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fr-FR" sz="4800" b="1" dirty="0">
                <a:solidFill>
                  <a:schemeClr val="tx1"/>
                </a:solidFill>
                <a:latin typeface="Arial Black" panose="020B0A04020102020204" pitchFamily="34" charset="0"/>
              </a:rPr>
              <a:t>Objectives</a:t>
            </a:r>
          </a:p>
        </p:txBody>
      </p:sp>
      <p:pic>
        <p:nvPicPr>
          <p:cNvPr id="13" name="Picture 21" descr="ISRS Chapter - PRSC">
            <a:extLst>
              <a:ext uri="{FF2B5EF4-FFF2-40B4-BE49-F238E27FC236}">
                <a16:creationId xmlns:a16="http://schemas.microsoft.com/office/drawing/2014/main" id="{515F0BEF-5BB0-4C96-A937-596B366924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3831" y="36664237"/>
            <a:ext cx="2307669" cy="269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210F990F-15CF-4C25-A11B-C35ED2246445}"/>
              </a:ext>
            </a:extLst>
          </p:cNvPr>
          <p:cNvSpPr/>
          <p:nvPr/>
        </p:nvSpPr>
        <p:spPr>
          <a:xfrm>
            <a:off x="11970375" y="11535814"/>
            <a:ext cx="5363536" cy="1166726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fr-FR" sz="4800" b="1" dirty="0">
                <a:solidFill>
                  <a:schemeClr val="tx1"/>
                </a:solidFill>
                <a:latin typeface="Arial Black" panose="020B0A04020102020204" pitchFamily="34" charset="0"/>
              </a:rPr>
              <a:t>Results</a:t>
            </a:r>
          </a:p>
        </p:txBody>
      </p:sp>
      <p:sp>
        <p:nvSpPr>
          <p:cNvPr id="16" name="Arrow: Pentagon 15">
            <a:extLst>
              <a:ext uri="{FF2B5EF4-FFF2-40B4-BE49-F238E27FC236}">
                <a16:creationId xmlns:a16="http://schemas.microsoft.com/office/drawing/2014/main" id="{F4AA401C-33D0-4C38-8136-57DCB2E32F33}"/>
              </a:ext>
            </a:extLst>
          </p:cNvPr>
          <p:cNvSpPr/>
          <p:nvPr/>
        </p:nvSpPr>
        <p:spPr>
          <a:xfrm>
            <a:off x="11970375" y="27197768"/>
            <a:ext cx="5363536" cy="1166726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fr-FR" sz="4800" b="1" dirty="0">
                <a:solidFill>
                  <a:schemeClr val="tx1"/>
                </a:solidFill>
                <a:latin typeface="Arial Black" panose="020B0A04020102020204" pitchFamily="34" charset="0"/>
              </a:rPr>
              <a:t>Conclusion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A1D7F16-B687-4ECF-A70C-BB289E0059CC}"/>
              </a:ext>
            </a:extLst>
          </p:cNvPr>
          <p:cNvSpPr txBox="1"/>
          <p:nvPr/>
        </p:nvSpPr>
        <p:spPr>
          <a:xfrm>
            <a:off x="17605255" y="36751295"/>
            <a:ext cx="1677742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fr-FR" sz="4400" dirty="0">
                <a:latin typeface="Arial Black" panose="020B0A04020102020204" pitchFamily="34" charset="0"/>
              </a:rPr>
              <a:t>National Symposium on</a:t>
            </a:r>
            <a:br>
              <a:rPr lang="en-US" altLang="fr-FR" sz="4400" dirty="0">
                <a:latin typeface="Arial Black" panose="020B0A04020102020204" pitchFamily="34" charset="0"/>
              </a:rPr>
            </a:br>
            <a:r>
              <a:rPr lang="en-US" altLang="fr-FR" sz="4400" dirty="0">
                <a:latin typeface="Arial Black" panose="020B0A04020102020204" pitchFamily="34" charset="0"/>
              </a:rPr>
              <a:t>Geospatial Technology: Journey from Data to Intelligence </a:t>
            </a:r>
          </a:p>
          <a:p>
            <a:pPr algn="ctr"/>
            <a:r>
              <a:rPr lang="en-US" sz="4400" dirty="0">
                <a:latin typeface="Arial Black" panose="020B0A04020102020204" pitchFamily="34" charset="0"/>
              </a:rPr>
              <a:t>15 – 17 Nov 2022, HICC Hyderabad</a:t>
            </a:r>
            <a:endParaRPr lang="en-IN" sz="44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784104B1-EAF7-4E73-94BA-26F1F61BC6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04955" y="36755646"/>
            <a:ext cx="2400300" cy="237172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903D9A5-0B7E-4E14-99E3-88B2A45E66B2}"/>
              </a:ext>
            </a:extLst>
          </p:cNvPr>
          <p:cNvSpPr txBox="1"/>
          <p:nvPr/>
        </p:nvSpPr>
        <p:spPr>
          <a:xfrm>
            <a:off x="276727" y="9328532"/>
            <a:ext cx="311239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Size: 30</a:t>
            </a:r>
            <a:b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Font: Arial</a:t>
            </a:r>
          </a:p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Color: White</a:t>
            </a:r>
            <a:endParaRPr lang="en-IN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609239F-2F3E-4626-B504-49D0E317C46E}"/>
              </a:ext>
            </a:extLst>
          </p:cNvPr>
          <p:cNvSpPr txBox="1"/>
          <p:nvPr/>
        </p:nvSpPr>
        <p:spPr>
          <a:xfrm>
            <a:off x="276726" y="28772010"/>
            <a:ext cx="311239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Size: 30</a:t>
            </a:r>
            <a:b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Font: Arial</a:t>
            </a:r>
          </a:p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Color: White</a:t>
            </a:r>
            <a:endParaRPr lang="en-IN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A95F077-ED30-423F-A4BC-2108BF4A7F7C}"/>
              </a:ext>
            </a:extLst>
          </p:cNvPr>
          <p:cNvSpPr txBox="1"/>
          <p:nvPr/>
        </p:nvSpPr>
        <p:spPr>
          <a:xfrm>
            <a:off x="12504826" y="2183053"/>
            <a:ext cx="306911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Text Size: 30</a:t>
            </a:r>
            <a:b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Text Font: Arial</a:t>
            </a: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Text Color: Black</a:t>
            </a: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          + </a:t>
            </a: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Figure (300 dpi)</a:t>
            </a:r>
            <a:endParaRPr lang="en-IN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5E0161D-08C1-4823-8F5A-7E470206DC9C}"/>
              </a:ext>
            </a:extLst>
          </p:cNvPr>
          <p:cNvSpPr txBox="1"/>
          <p:nvPr/>
        </p:nvSpPr>
        <p:spPr>
          <a:xfrm>
            <a:off x="12433831" y="12938668"/>
            <a:ext cx="306911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Text Size: 30</a:t>
            </a:r>
            <a:b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Text Font: Arial</a:t>
            </a: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Text Color: Black</a:t>
            </a: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          + </a:t>
            </a: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Figure (300 dpi)</a:t>
            </a:r>
            <a:endParaRPr lang="en-IN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EC28493-E14F-4F59-A470-D96F330E6D31}"/>
              </a:ext>
            </a:extLst>
          </p:cNvPr>
          <p:cNvSpPr txBox="1"/>
          <p:nvPr/>
        </p:nvSpPr>
        <p:spPr>
          <a:xfrm>
            <a:off x="12433831" y="28789185"/>
            <a:ext cx="306911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Text Size: 30</a:t>
            </a:r>
            <a:b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Text Font: Arial</a:t>
            </a: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Text Color: Black</a:t>
            </a: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          + </a:t>
            </a: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Figure (300 dpi)</a:t>
            </a:r>
            <a:endParaRPr lang="en-IN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Arrow: Pentagon 23">
            <a:extLst>
              <a:ext uri="{FF2B5EF4-FFF2-40B4-BE49-F238E27FC236}">
                <a16:creationId xmlns:a16="http://schemas.microsoft.com/office/drawing/2014/main" id="{D0D471B5-E33D-424E-A1CA-D81AE6370265}"/>
              </a:ext>
            </a:extLst>
          </p:cNvPr>
          <p:cNvSpPr/>
          <p:nvPr/>
        </p:nvSpPr>
        <p:spPr>
          <a:xfrm>
            <a:off x="11970374" y="545361"/>
            <a:ext cx="5363537" cy="1164875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fr-FR" sz="4800" b="1" dirty="0">
                <a:solidFill>
                  <a:schemeClr val="tx1"/>
                </a:solidFill>
                <a:latin typeface="Arial Black" panose="020B0A04020102020204" pitchFamily="34" charset="0"/>
              </a:rPr>
              <a:t>Methodology</a:t>
            </a:r>
          </a:p>
        </p:txBody>
      </p:sp>
    </p:spTree>
    <p:extLst>
      <p:ext uri="{BB962C8B-B14F-4D97-AF65-F5344CB8AC3E}">
        <p14:creationId xmlns:p14="http://schemas.microsoft.com/office/powerpoint/2010/main" val="2920323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</TotalTime>
  <Words>122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Saksham Joshi</dc:creator>
  <cp:lastModifiedBy>Saksham Joshi</cp:lastModifiedBy>
  <cp:revision>7</cp:revision>
  <cp:lastPrinted>2022-11-01T06:09:38Z</cp:lastPrinted>
  <dcterms:created xsi:type="dcterms:W3CDTF">2022-11-01T05:23:06Z</dcterms:created>
  <dcterms:modified xsi:type="dcterms:W3CDTF">2022-11-01T08:19:27Z</dcterms:modified>
</cp:coreProperties>
</file>