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296" y="-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ADCAE-79FB-49F6-872C-C7BC478D6D35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1A7D0-F6FD-4A4B-81F1-8C7183261684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260" y="0"/>
            <a:ext cx="812740" cy="812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4698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ADCAE-79FB-49F6-872C-C7BC478D6D35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1A7D0-F6FD-4A4B-81F1-8C718326168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 b="80278"/>
          <a:stretch/>
        </p:blipFill>
        <p:spPr bwMode="auto">
          <a:xfrm>
            <a:off x="0" y="0"/>
            <a:ext cx="9144000" cy="958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 userDrawn="1"/>
        </p:nvGrpSpPr>
        <p:grpSpPr>
          <a:xfrm>
            <a:off x="7493060" y="41304"/>
            <a:ext cx="1631890" cy="838200"/>
            <a:chOff x="7493060" y="41304"/>
            <a:chExt cx="1631890" cy="838200"/>
          </a:xfrm>
        </p:grpSpPr>
        <p:pic>
          <p:nvPicPr>
            <p:cNvPr id="9" name="Picture 2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3060" y="41304"/>
              <a:ext cx="838200" cy="838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2210" y="63559"/>
              <a:ext cx="812740" cy="8127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" name="Picture 4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 b="80278"/>
          <a:stretch/>
        </p:blipFill>
        <p:spPr bwMode="auto">
          <a:xfrm rot="10800000">
            <a:off x="0" y="6488874"/>
            <a:ext cx="9163050" cy="380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Google Shape;28;p3"/>
          <p:cNvSpPr/>
          <p:nvPr userDrawn="1"/>
        </p:nvSpPr>
        <p:spPr>
          <a:xfrm>
            <a:off x="-24480" y="6503425"/>
            <a:ext cx="6044280" cy="33855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600" b="1" strike="noStrike" spc="-1" dirty="0" smtClean="0">
                <a:solidFill>
                  <a:schemeClr val="bg1"/>
                </a:solidFill>
                <a:latin typeface="Arial"/>
                <a:ea typeface="Arial"/>
              </a:rPr>
              <a:t>Geospatial Technology:</a:t>
            </a:r>
            <a:r>
              <a:rPr lang="en-GB" sz="1600" b="1" strike="noStrike" spc="-1" baseline="0" dirty="0" smtClean="0">
                <a:solidFill>
                  <a:schemeClr val="bg1"/>
                </a:solidFill>
                <a:latin typeface="Arial"/>
                <a:ea typeface="Arial"/>
              </a:rPr>
              <a:t> Journey from Data to Intelligence</a:t>
            </a:r>
            <a:endParaRPr lang="en-IN" sz="1600" b="0" strike="noStrike" spc="-1" dirty="0">
              <a:latin typeface="Arial"/>
            </a:endParaRP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077200" y="647700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Slide</a:t>
            </a:r>
            <a:fld id="{2651412A-4037-4AAA-9B3A-DA3A1B827A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266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ADCAE-79FB-49F6-872C-C7BC478D6D35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1A7D0-F6FD-4A4B-81F1-8C7183261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889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7;p7"/>
          <p:cNvSpPr/>
          <p:nvPr/>
        </p:nvSpPr>
        <p:spPr>
          <a:xfrm>
            <a:off x="2022186" y="4953000"/>
            <a:ext cx="7086600" cy="1676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>
              <a:lnSpc>
                <a:spcPct val="150000"/>
              </a:lnSpc>
              <a:buNone/>
              <a:tabLst>
                <a:tab pos="0" algn="l"/>
              </a:tabLst>
            </a:pPr>
            <a:r>
              <a:rPr lang="en-GB" sz="1800" b="1" strike="noStrike" spc="-1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Arial"/>
              </a:rPr>
              <a:t>Name</a:t>
            </a:r>
            <a:r>
              <a:rPr lang="en-GB" sz="1800" b="1" strike="noStrike" spc="-1" baseline="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Arial"/>
              </a:rPr>
              <a:t> of the presenter</a:t>
            </a:r>
            <a:r>
              <a:rPr lang="en-GB" sz="1800" b="1" strike="noStrike" spc="-1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Arial"/>
              </a:rPr>
              <a:t>, Organisation</a:t>
            </a:r>
            <a:r>
              <a:rPr lang="en-GB" sz="1800" b="1" strike="noStrike" spc="-1" baseline="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Arial"/>
              </a:rPr>
              <a:t> of the presenter</a:t>
            </a:r>
            <a:endParaRPr lang="en-IN" sz="1800" b="0" strike="noStrike" spc="-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algn="r">
              <a:lnSpc>
                <a:spcPct val="150000"/>
              </a:lnSpc>
              <a:buNone/>
              <a:tabLst>
                <a:tab pos="0" algn="l"/>
              </a:tabLst>
            </a:pPr>
            <a:r>
              <a:rPr lang="en-US" sz="1800" b="1" strike="noStrike" spc="-1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Arial"/>
              </a:rPr>
              <a:t>Sub-Theme: Abstract  ID   </a:t>
            </a:r>
            <a:endParaRPr lang="en-IN" sz="1800" b="0" strike="noStrike" spc="-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algn="r">
              <a:lnSpc>
                <a:spcPct val="150000"/>
              </a:lnSpc>
              <a:buNone/>
              <a:tabLst>
                <a:tab pos="0" algn="l"/>
              </a:tabLst>
            </a:pPr>
            <a:r>
              <a:rPr lang="en-IN" sz="1800" b="1" strike="noStrike" kern="1200" spc="-1" baseline="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Arial"/>
                <a:cs typeface="+mn-cs"/>
              </a:rPr>
              <a:t>Geospatial Technology: Journey from Data to Intelligence</a:t>
            </a:r>
            <a:r>
              <a:rPr lang="en-IN" sz="1800" b="1" i="1" dirty="0" smtClean="0">
                <a:solidFill>
                  <a:schemeClr val="accent6">
                    <a:lumMod val="75000"/>
                  </a:schemeClr>
                </a:solidFill>
                <a:effectLst/>
                <a:latin typeface="+mn-lt"/>
              </a:rPr>
              <a:t>, </a:t>
            </a:r>
            <a:r>
              <a:rPr lang="en-US" sz="1800" b="1" strike="noStrike" spc="-1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Arial"/>
              </a:rPr>
              <a:t>Hyderabad</a:t>
            </a:r>
            <a:endParaRPr lang="en-IN" sz="1800" b="0" strike="noStrike" spc="-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algn="r">
              <a:lnSpc>
                <a:spcPct val="150000"/>
              </a:lnSpc>
              <a:buNone/>
              <a:tabLst>
                <a:tab pos="0" algn="l"/>
              </a:tabLst>
            </a:pPr>
            <a:r>
              <a:rPr lang="en-GB" sz="1800" b="1" strike="noStrike" spc="-1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Arial"/>
              </a:rPr>
              <a:t>15-17 November 2022</a:t>
            </a:r>
            <a:endParaRPr lang="en-IN" sz="1800" b="0" strike="noStrike" spc="-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5" name="Picture 4" descr="Bnr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248447"/>
            <a:ext cx="647700" cy="57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hape 10"/>
          <p:cNvSpPr>
            <a:spLocks noGrp="1"/>
          </p:cNvSpPr>
          <p:nvPr/>
        </p:nvSpPr>
        <p:spPr>
          <a:xfrm>
            <a:off x="1578175" y="2667000"/>
            <a:ext cx="7530611" cy="12174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lc="http://schemas.openxmlformats.org/drawingml/2006/lockedCanvas" val="1"/>
            </a:ext>
          </a:extLst>
        </p:spPr>
        <p:txBody>
          <a:bodyPr lIns="0" tIns="0" rIns="0" bIns="0"/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3600" b="1" dirty="0" smtClean="0">
                <a:solidFill>
                  <a:srgbClr val="FFFFFF"/>
                </a:solidFill>
                <a:latin typeface="+mj-lt"/>
              </a:rPr>
              <a:t>Title of the </a:t>
            </a:r>
            <a:r>
              <a:rPr lang="en-US" sz="3600" b="1" smtClean="0">
                <a:solidFill>
                  <a:srgbClr val="FFFFFF"/>
                </a:solidFill>
                <a:latin typeface="+mj-lt"/>
              </a:rPr>
              <a:t>abstract - title </a:t>
            </a:r>
            <a:r>
              <a:rPr lang="en-US" sz="3600" b="1" dirty="0" smtClean="0">
                <a:solidFill>
                  <a:srgbClr val="FFFFFF"/>
                </a:solidFill>
                <a:latin typeface="+mj-lt"/>
              </a:rPr>
              <a:t>of the abstract </a:t>
            </a:r>
            <a:endParaRPr sz="3600" b="1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1351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728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29400" y="3160157"/>
            <a:ext cx="20008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Thank you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2203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730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624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705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939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365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64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461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04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37</Words>
  <Application>Microsoft Office PowerPoint</Application>
  <PresentationFormat>On-screen Show (4:3)</PresentationFormat>
  <Paragraphs>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raghavender_n</dc:creator>
  <cp:lastModifiedBy>ramana_mv</cp:lastModifiedBy>
  <cp:revision>6</cp:revision>
  <dcterms:created xsi:type="dcterms:W3CDTF">2022-10-27T09:47:47Z</dcterms:created>
  <dcterms:modified xsi:type="dcterms:W3CDTF">2022-11-03T03:09:43Z</dcterms:modified>
</cp:coreProperties>
</file>